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2" r:id="rId8"/>
    <p:sldId id="266" r:id="rId9"/>
    <p:sldId id="267" r:id="rId10"/>
    <p:sldId id="268" r:id="rId11"/>
    <p:sldId id="269" r:id="rId12"/>
    <p:sldId id="270" r:id="rId13"/>
    <p:sldId id="261" r:id="rId14"/>
    <p:sldId id="264" r:id="rId15"/>
    <p:sldId id="263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4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2331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75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069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197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10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195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980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067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921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8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390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96EF8-A5FA-4279-BC3C-3C8521004B86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B9F42-1D58-482B-BC5A-3C78ECD7DD5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50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3"/>
            <a:ext cx="12227011" cy="7685154"/>
          </a:xfrm>
          <a:prstGeom prst="rect">
            <a:avLst/>
          </a:prstGeom>
        </p:spPr>
      </p:pic>
      <p:sp>
        <p:nvSpPr>
          <p:cNvPr id="5" name="textruta 4"/>
          <p:cNvSpPr txBox="1"/>
          <p:nvPr/>
        </p:nvSpPr>
        <p:spPr>
          <a:xfrm>
            <a:off x="8857736" y="2621971"/>
            <a:ext cx="28420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Blidkvist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Jesper Enbom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Julia Karlsson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Fredrik Lindsten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Jonas Andersson</a:t>
            </a:r>
          </a:p>
          <a:p>
            <a:pPr algn="r"/>
            <a:r>
              <a:rPr lang="sv-SE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Rikhard Svensson</a:t>
            </a:r>
            <a:endParaRPr lang="sv-SE" sz="1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2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Platshållare för innehåll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79" y="1548765"/>
            <a:ext cx="4322521" cy="4351338"/>
          </a:xfr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9" y="1548765"/>
            <a:ext cx="4035181" cy="43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Ljus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 SOM VISAR LJUSINTERAKTION MED FIENDER</a:t>
            </a:r>
            <a:endParaRPr lang="sv-S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AI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Filmklipp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3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Grafik och design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7767"/>
            <a:ext cx="3222787" cy="185479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032" y="1347767"/>
            <a:ext cx="3681743" cy="2070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" y="1078427"/>
            <a:ext cx="4657464" cy="26198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7" y="3749924"/>
            <a:ext cx="3459650" cy="219574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7" y="1065199"/>
            <a:ext cx="4362134" cy="2453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" y="3505050"/>
            <a:ext cx="2086541" cy="2315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1" y="3843255"/>
            <a:ext cx="3917341" cy="2203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906210"/>
            <a:ext cx="3042309" cy="229892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6" y="879293"/>
            <a:ext cx="4876548" cy="27430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85" y="3725954"/>
            <a:ext cx="2999215" cy="223294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27" y="836292"/>
            <a:ext cx="4744458" cy="266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63" y="3731971"/>
            <a:ext cx="2994537" cy="221369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18321" y="3201144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1. Huvudkaraktär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3" name="TextBox 22"/>
          <p:cNvSpPr txBox="1"/>
          <p:nvPr/>
        </p:nvSpPr>
        <p:spPr>
          <a:xfrm>
            <a:off x="838199" y="595889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2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Fiender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4" name="TextBox 23"/>
          <p:cNvSpPr txBox="1"/>
          <p:nvPr/>
        </p:nvSpPr>
        <p:spPr>
          <a:xfrm>
            <a:off x="5440185" y="320114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3</a:t>
            </a:r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 Farfar</a:t>
            </a:r>
            <a:r>
              <a:rPr lang="sv-SE" dirty="0" smtClean="0"/>
              <a:t>: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5490985" y="5946722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4. </a:t>
            </a:r>
            <a:r>
              <a:rPr lang="sv-SE" sz="2400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</a:t>
            </a:r>
            <a:r>
              <a:rPr lang="sv-SE" dirty="0" smtClean="0"/>
              <a:t>: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99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Meny design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894383"/>
            <a:ext cx="6647113" cy="561912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838200" y="1506022"/>
            <a:ext cx="282000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Fördelar: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-Test av kontroller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-Spelaren känner sig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som de alltid spelar</a:t>
            </a:r>
          </a:p>
          <a:p>
            <a:endParaRPr lang="sv-SE" sz="24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Nackdelar: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-Inte lika snabb och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effektiv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-Är spelet verkligen </a:t>
            </a:r>
          </a:p>
          <a:p>
            <a:r>
              <a:rPr lang="sv-SE" sz="2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pausat?</a:t>
            </a:r>
            <a:endParaRPr lang="sv-S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Asset Manager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Levelformat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Platshållare för innehåll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1" y="610208"/>
            <a:ext cx="6425395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2980915"/>
            <a:ext cx="2953224" cy="789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060773"/>
            <a:ext cx="9580845" cy="656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81" y="5913336"/>
            <a:ext cx="9580845" cy="531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0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1" name="Bildobjekt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544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872"/>
            <a:ext cx="12211520" cy="7675418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Kollisioner</a:t>
            </a:r>
            <a:endParaRPr lang="sv-SE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790575"/>
            <a:ext cx="5772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80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Eras Light ITC</vt:lpstr>
      <vt:lpstr>Office-tema</vt:lpstr>
      <vt:lpstr>PowerPoint Presentation</vt:lpstr>
      <vt:lpstr>Filmklipp</vt:lpstr>
      <vt:lpstr>Grafik och design</vt:lpstr>
      <vt:lpstr>Meny design</vt:lpstr>
      <vt:lpstr>Asset Manager</vt:lpstr>
      <vt:lpstr>Levelformat</vt:lpstr>
      <vt:lpstr>Kollisioner</vt:lpstr>
      <vt:lpstr>Kollisioner</vt:lpstr>
      <vt:lpstr>Kollisioner</vt:lpstr>
      <vt:lpstr>Kollisioner</vt:lpstr>
      <vt:lpstr>Kollisioner</vt:lpstr>
      <vt:lpstr>Kollisioner</vt:lpstr>
      <vt:lpstr>Ljus</vt:lpstr>
      <vt:lpstr>Ljus</vt:lpstr>
      <vt:lpstr>AI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Narcisse Essicran</dc:creator>
  <cp:lastModifiedBy>Litet Spel</cp:lastModifiedBy>
  <cp:revision>28</cp:revision>
  <dcterms:created xsi:type="dcterms:W3CDTF">2015-05-24T11:41:27Z</dcterms:created>
  <dcterms:modified xsi:type="dcterms:W3CDTF">2015-05-25T13:26:56Z</dcterms:modified>
</cp:coreProperties>
</file>